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295" y="8222499"/>
            <a:ext cx="16397125" cy="35714"/>
            <a:chOff x="944295" y="8222499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295" y="8222499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0069" y="8981099"/>
            <a:ext cx="1444886" cy="14286"/>
            <a:chOff x="3370069" y="8981099"/>
            <a:chExt cx="144488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370069" y="8981099"/>
              <a:ext cx="144488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2205" y="8981099"/>
            <a:ext cx="1444886" cy="14286"/>
            <a:chOff x="6812205" y="8981099"/>
            <a:chExt cx="144488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812205" y="8981099"/>
              <a:ext cx="144488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4295" y="702328"/>
            <a:ext cx="16392989" cy="35714"/>
            <a:chOff x="944295" y="702328"/>
            <a:chExt cx="16392989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295" y="702328"/>
              <a:ext cx="16392989" cy="35714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2942915" y="711851"/>
          <a:ext cx="4398504" cy="2075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252"/>
                <a:gridCol w="219925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 b="0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팀장</a:t>
                      </a:r>
                      <a:endParaRPr lang="en-US" sz="27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 b="0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대표</a:t>
                      </a:r>
                      <a:endParaRPr lang="en-US" sz="27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 smtClean="0" b="0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유재훈</a:t>
                      </a:r>
                      <a:endParaRPr lang="en-US" sz="3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 smtClean="0" b="0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정경윤</a:t>
                      </a:r>
                      <a:endParaRPr lang="en-US" sz="3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404609" y="3501666"/>
            <a:ext cx="18358111" cy="2138071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8000" spc="-3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다기능 선풍기 신제품 발표회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960193" y="8204345"/>
            <a:ext cx="4148908" cy="20000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500" spc="-1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소속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500" spc="-100" kern="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Harman Semicon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500" spc="-100" kern="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Academy 3기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5050456" y="8540059"/>
            <a:ext cx="3067655" cy="1328571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500" spc="-1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보고자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500" spc="-100" kern="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이상수 대리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8554254" y="8540059"/>
            <a:ext cx="4767267" cy="1328571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2500" spc="-1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보고일시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500" spc="-100" kern="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2024년 05월 16일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3431490" y="7899252"/>
            <a:ext cx="3945926" cy="24762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pPr algn="r"/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KYL전자선행1팀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91292" y="3286203"/>
            <a:ext cx="2383888" cy="2383888"/>
            <a:chOff x="4991292" y="3286203"/>
            <a:chExt cx="2383888" cy="238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1292" y="3286203"/>
              <a:ext cx="2383888" cy="238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03946" y="3286203"/>
            <a:ext cx="2383888" cy="2383888"/>
            <a:chOff x="10903946" y="3286203"/>
            <a:chExt cx="2383888" cy="238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3946" y="3286203"/>
              <a:ext cx="2383888" cy="238388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65135" y="1362637"/>
            <a:ext cx="8100000" cy="10666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4) 온도 습도 측정 기능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4806411" y="6769342"/>
            <a:ext cx="14580768" cy="8000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000" spc="-2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dht11센서를 통하여 실시간으로 온도와 습도 측정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881805" y="480109"/>
            <a:ext cx="5081194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 기능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4806411" y="7525147"/>
            <a:ext cx="14580768" cy="8000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000" spc="-2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향후 온도와 습도를 이용하여 자동제어 되는 기능 추가 예정(TBD)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6502" y="797480"/>
            <a:ext cx="10793965" cy="8643753"/>
            <a:chOff x="6366502" y="797480"/>
            <a:chExt cx="10793965" cy="86437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6502" y="797480"/>
              <a:ext cx="10793965" cy="864375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65135" y="1362637"/>
            <a:ext cx="7071429" cy="10666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5) LCD 현재 정보 출력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81805" y="480109"/>
            <a:ext cx="5081194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 기능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2497" y="2787262"/>
            <a:ext cx="1644885" cy="1644885"/>
            <a:chOff x="4642497" y="2787262"/>
            <a:chExt cx="1644885" cy="16448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497" y="2787262"/>
              <a:ext cx="1644885" cy="16448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49897" y="3112658"/>
            <a:ext cx="994093" cy="994093"/>
            <a:chOff x="6949897" y="3112658"/>
            <a:chExt cx="994093" cy="9940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9897" y="3112658"/>
              <a:ext cx="994093" cy="9940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96791" y="3112658"/>
            <a:ext cx="994093" cy="994093"/>
            <a:chOff x="10896791" y="3112658"/>
            <a:chExt cx="994093" cy="9940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6791" y="3112658"/>
              <a:ext cx="994093" cy="9940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89447" y="2787262"/>
            <a:ext cx="1644885" cy="1644885"/>
            <a:chOff x="8589447" y="2787262"/>
            <a:chExt cx="1644885" cy="16448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9447" y="2787262"/>
              <a:ext cx="1644885" cy="1644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7250" y="2787262"/>
            <a:ext cx="1644885" cy="1644885"/>
            <a:chOff x="12407250" y="2787262"/>
            <a:chExt cx="1644885" cy="164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7250" y="2787262"/>
              <a:ext cx="1644885" cy="164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42497" y="5007812"/>
            <a:ext cx="1644885" cy="1644885"/>
            <a:chOff x="4642497" y="5007812"/>
            <a:chExt cx="1644885" cy="16448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2497" y="5007812"/>
              <a:ext cx="1644885" cy="16448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49897" y="5333208"/>
            <a:ext cx="994093" cy="994093"/>
            <a:chOff x="6949897" y="5333208"/>
            <a:chExt cx="994093" cy="9940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49897" y="5333208"/>
              <a:ext cx="994093" cy="9940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96791" y="5333208"/>
            <a:ext cx="994093" cy="994093"/>
            <a:chOff x="10896791" y="5333208"/>
            <a:chExt cx="994093" cy="9940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96791" y="5333208"/>
              <a:ext cx="994093" cy="9940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89447" y="5007812"/>
            <a:ext cx="1644885" cy="1644885"/>
            <a:chOff x="8589447" y="5007812"/>
            <a:chExt cx="1644885" cy="16448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89447" y="5007812"/>
              <a:ext cx="1644885" cy="16448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07250" y="5007812"/>
            <a:ext cx="1644885" cy="1644885"/>
            <a:chOff x="12407250" y="5007812"/>
            <a:chExt cx="1644885" cy="1644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07250" y="5007812"/>
              <a:ext cx="1644885" cy="1644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66421" y="5170510"/>
            <a:ext cx="1319489" cy="1319489"/>
            <a:chOff x="14166421" y="5170510"/>
            <a:chExt cx="1319489" cy="13194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66421" y="5170510"/>
              <a:ext cx="1319489" cy="13194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95484" y="5007812"/>
            <a:ext cx="1644885" cy="1644885"/>
            <a:chOff x="2795484" y="5007812"/>
            <a:chExt cx="1644885" cy="16448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95484" y="5007812"/>
              <a:ext cx="1644885" cy="16448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223867" y="3055025"/>
            <a:ext cx="1109360" cy="1109360"/>
            <a:chOff x="14223867" y="3055025"/>
            <a:chExt cx="1109360" cy="11093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4223867" y="3055025"/>
              <a:ext cx="1109360" cy="110936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966862" y="480112"/>
            <a:ext cx="4868386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추가기능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565135" y="1362637"/>
            <a:ext cx="7071429" cy="10666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6) CLAP 인식 기능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6320696" y="7245532"/>
            <a:ext cx="14580768" cy="8000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000" spc="-2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마이크 센서를 통하여 박수 소리를 인식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6330220" y="8001338"/>
            <a:ext cx="14580768" cy="8000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000" spc="-2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인식한 소리를 통하여 풍량 조절 및 정지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91656" y="4141383"/>
            <a:ext cx="899707" cy="899707"/>
            <a:chOff x="2291656" y="4141383"/>
            <a:chExt cx="899707" cy="8997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1656" y="4141383"/>
              <a:ext cx="899707" cy="8997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3740" y="4319366"/>
            <a:ext cx="543742" cy="543742"/>
            <a:chOff x="3553740" y="4319366"/>
            <a:chExt cx="543742" cy="5437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3740" y="4319366"/>
              <a:ext cx="543742" cy="5437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2583" y="4319366"/>
            <a:ext cx="543742" cy="543742"/>
            <a:chOff x="5712583" y="4319366"/>
            <a:chExt cx="543742" cy="5437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2583" y="4319366"/>
              <a:ext cx="543742" cy="5437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50529" y="4141383"/>
            <a:ext cx="899707" cy="899707"/>
            <a:chOff x="4450529" y="4141383"/>
            <a:chExt cx="899707" cy="899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0529" y="4141383"/>
              <a:ext cx="899707" cy="899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38763" y="4141383"/>
            <a:ext cx="899707" cy="899707"/>
            <a:chOff x="6538763" y="4141383"/>
            <a:chExt cx="899707" cy="8997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8763" y="4141383"/>
              <a:ext cx="899707" cy="899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91656" y="5715760"/>
            <a:ext cx="899707" cy="899707"/>
            <a:chOff x="2291656" y="5715760"/>
            <a:chExt cx="899707" cy="8997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1656" y="5715760"/>
              <a:ext cx="899707" cy="8997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53740" y="5893743"/>
            <a:ext cx="543742" cy="543742"/>
            <a:chOff x="3553740" y="5893743"/>
            <a:chExt cx="543742" cy="5437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3740" y="5893743"/>
              <a:ext cx="543742" cy="5437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12583" y="5893743"/>
            <a:ext cx="543742" cy="543742"/>
            <a:chOff x="5712583" y="5893743"/>
            <a:chExt cx="543742" cy="5437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12583" y="5893743"/>
              <a:ext cx="543742" cy="5437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50529" y="5715760"/>
            <a:ext cx="899707" cy="899707"/>
            <a:chOff x="4450529" y="5715760"/>
            <a:chExt cx="899707" cy="89970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0529" y="5715760"/>
              <a:ext cx="899707" cy="8997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8763" y="5715760"/>
            <a:ext cx="899707" cy="899707"/>
            <a:chOff x="6538763" y="5715760"/>
            <a:chExt cx="899707" cy="89970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8763" y="5715760"/>
              <a:ext cx="899707" cy="8997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22554" y="5804751"/>
            <a:ext cx="721724" cy="721724"/>
            <a:chOff x="7522554" y="5804751"/>
            <a:chExt cx="721724" cy="7217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2554" y="5804751"/>
              <a:ext cx="721724" cy="7217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1391" y="5715760"/>
            <a:ext cx="899707" cy="899707"/>
            <a:chOff x="1281391" y="5715760"/>
            <a:chExt cx="899707" cy="89970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1391" y="5715760"/>
              <a:ext cx="899707" cy="8997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532402" y="4287842"/>
            <a:ext cx="606789" cy="606789"/>
            <a:chOff x="7532402" y="4287842"/>
            <a:chExt cx="606789" cy="6067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7532402" y="4287842"/>
              <a:ext cx="606789" cy="60678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60940" y="818373"/>
            <a:ext cx="7387117" cy="861087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966862" y="480112"/>
            <a:ext cx="4868386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추가기능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565135" y="1362637"/>
            <a:ext cx="7071429" cy="10666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6) CLAP 인식 기능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88543" y="4598283"/>
            <a:ext cx="1472602" cy="1472602"/>
            <a:chOff x="7888543" y="4598283"/>
            <a:chExt cx="1472602" cy="14726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8543" y="4598283"/>
              <a:ext cx="1472602" cy="14726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0451" y="4012284"/>
            <a:ext cx="2261147" cy="2261147"/>
            <a:chOff x="2910451" y="4012284"/>
            <a:chExt cx="2261147" cy="22611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0451" y="4012284"/>
              <a:ext cx="2261147" cy="2261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66653" y="3994569"/>
            <a:ext cx="2067704" cy="2067704"/>
            <a:chOff x="12066653" y="3994569"/>
            <a:chExt cx="2067704" cy="20677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66653" y="3994569"/>
              <a:ext cx="2067704" cy="20677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78020" y="4199088"/>
            <a:ext cx="1658664" cy="1658664"/>
            <a:chOff x="14278020" y="4199088"/>
            <a:chExt cx="1658664" cy="16586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8020" y="4199088"/>
              <a:ext cx="1658664" cy="16586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01362" y="4631525"/>
            <a:ext cx="994093" cy="994093"/>
            <a:chOff x="5901362" y="4631525"/>
            <a:chExt cx="994093" cy="9940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1362" y="4631525"/>
              <a:ext cx="994093" cy="9940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62765" y="4645811"/>
            <a:ext cx="994093" cy="994093"/>
            <a:chOff x="10362765" y="4645811"/>
            <a:chExt cx="994093" cy="9940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62765" y="4645811"/>
              <a:ext cx="994093" cy="99409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66862" y="480112"/>
            <a:ext cx="4868386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추가기능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565135" y="1362637"/>
            <a:ext cx="12588976" cy="10666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7) 안전 거리 인식 기능 - Ultrasonic 이용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4747327" y="7393127"/>
            <a:ext cx="14580768" cy="8000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000" spc="-2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사용자의 안전을 위하여 일정한 거리 내로 접근시 팬 정지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89069" y="5011495"/>
            <a:ext cx="830703" cy="830703"/>
            <a:chOff x="4389069" y="5011495"/>
            <a:chExt cx="830703" cy="8307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9069" y="5011495"/>
              <a:ext cx="830703" cy="83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0898" y="4680929"/>
            <a:ext cx="1275526" cy="1275526"/>
            <a:chOff x="1580898" y="4680929"/>
            <a:chExt cx="1275526" cy="1275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0898" y="4680929"/>
              <a:ext cx="1275526" cy="1275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45965" y="4670936"/>
            <a:ext cx="1166404" cy="1166404"/>
            <a:chOff x="6745965" y="4670936"/>
            <a:chExt cx="1166404" cy="1166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5965" y="4670936"/>
              <a:ext cx="1166404" cy="1166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93410" y="4786307"/>
            <a:ext cx="935662" cy="935662"/>
            <a:chOff x="7993410" y="4786307"/>
            <a:chExt cx="935662" cy="9356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3410" y="4786307"/>
              <a:ext cx="935662" cy="9356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68088" y="5030247"/>
            <a:ext cx="560774" cy="560774"/>
            <a:chOff x="3268088" y="5030247"/>
            <a:chExt cx="560774" cy="5607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8088" y="5030247"/>
              <a:ext cx="560774" cy="5607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84792" y="5038305"/>
            <a:ext cx="560774" cy="560774"/>
            <a:chOff x="5784792" y="5038305"/>
            <a:chExt cx="560774" cy="5607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792" y="5038305"/>
              <a:ext cx="560774" cy="56077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44119" y="1181064"/>
            <a:ext cx="7407646" cy="786053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66862" y="480112"/>
            <a:ext cx="4868386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추가기능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565135" y="1362637"/>
            <a:ext cx="12588976" cy="10666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7) 안전 거리 인식 기능 - Ultrasonic 이용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8" y="9526595"/>
            <a:ext cx="17642605" cy="35714"/>
            <a:chOff x="-74128" y="9526595"/>
            <a:chExt cx="17642605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8" y="9526595"/>
              <a:ext cx="17642605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4317" y="704797"/>
            <a:ext cx="17545043" cy="35714"/>
            <a:chOff x="764317" y="704797"/>
            <a:chExt cx="17545043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317" y="704797"/>
              <a:ext cx="1754504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27244" y="5135714"/>
            <a:ext cx="8852488" cy="14286"/>
            <a:chOff x="13127244" y="5135714"/>
            <a:chExt cx="8852488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127244" y="5135714"/>
              <a:ext cx="8852488" cy="1428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972780" y="4209527"/>
            <a:ext cx="6510233" cy="186666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7000" spc="-3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감사합니다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295" y="702328"/>
            <a:ext cx="16397125" cy="35714"/>
            <a:chOff x="944295" y="702328"/>
            <a:chExt cx="1639712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295" y="702328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295" y="9518337"/>
            <a:ext cx="16397125" cy="35714"/>
            <a:chOff x="944295" y="9518337"/>
            <a:chExt cx="16397125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295" y="9518337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0754" y="5139286"/>
            <a:ext cx="8852488" cy="14286"/>
            <a:chOff x="-210754" y="5139286"/>
            <a:chExt cx="8852488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210754" y="5139286"/>
              <a:ext cx="8852488" cy="1428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55429" y="722768"/>
            <a:ext cx="3254874" cy="1859461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7000" spc="-3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목차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44295" y="702328"/>
            <a:ext cx="16397125" cy="35714"/>
            <a:chOff x="944295" y="702328"/>
            <a:chExt cx="16397125" cy="3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295" y="702328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4295" y="9518337"/>
            <a:ext cx="16397125" cy="35714"/>
            <a:chOff x="944295" y="9518337"/>
            <a:chExt cx="1639712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295" y="9518337"/>
              <a:ext cx="16397125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10754" y="5139286"/>
            <a:ext cx="8852488" cy="14286"/>
            <a:chOff x="-210754" y="5139286"/>
            <a:chExt cx="8852488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10754" y="5139286"/>
              <a:ext cx="8852488" cy="1428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55429" y="722768"/>
            <a:ext cx="3254874" cy="1859461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7000" spc="-3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목차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5540063" y="825363"/>
            <a:ext cx="9800000" cy="933314"/>
          </a:xfrm>
          <a:prstGeom prst="rect">
            <a:avLst/>
          </a:prstGeom>
          <a:noFill/>
        </p:spPr>
        <p:txBody>
          <a:bodyPr anchor="b" wrap="square" rtlCol="0">
            <a:spAutoFit/>
          </a:bodyPr>
          <a:lstStyle/>
          <a:p>
            <a:r>
              <a:rPr lang="en-US" sz="3500" b="1" spc="-2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1. 기본 기능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0340887" y="-2907970"/>
            <a:ext cx="9800000" cy="12133314"/>
          </a:xfrm>
          <a:prstGeom prst="rect">
            <a:avLst/>
          </a:prstGeom>
          <a:noFill/>
        </p:spPr>
        <p:txBody>
          <a:bodyPr anchor="b" wrap="square" rtlCol="0">
            <a:spAutoFit/>
          </a:bodyPr>
          <a:lstStyle/>
          <a:p>
            <a:r>
              <a:rPr lang="en-US" sz="3500" b="1" spc="-2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2. </a:t>
            </a:r>
            <a:r>
              <a:rPr lang="en-US" sz="3500" b="1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추가 신기능</a:t>
            </a:r>
            <a:r>
              <a:rPr lang="en-US" sz="350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/>
            </a:r>
          </a:p>
          <a:p>
            <a:r>
              <a:rPr lang="en-US" sz="350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500" b="1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/>
            </a:r>
          </a:p>
          <a:p>
            <a:r>
              <a:rPr lang="en-US" sz="3500" b="1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/>
            </a:r>
            <a:r>
              <a:rPr lang="en-US" sz="3500" b="1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    1) 선풍기 단계 조절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500" b="1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    2) 좌우 회전 기능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500" b="1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    3) 타이머 완료시 음악 출력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500" b="1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    4) 온도 습도 측정 기능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500" b="1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    5) LCD 정보 출력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500" b="1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    6) CLAP 인식 기능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500" b="1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    7) 안전 거리 감지 기능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2101" y="2342365"/>
            <a:ext cx="4628571" cy="6171429"/>
            <a:chOff x="1062101" y="2342365"/>
            <a:chExt cx="462857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2101" y="2342365"/>
              <a:ext cx="462857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61058" y="3327587"/>
            <a:ext cx="4628571" cy="4200985"/>
            <a:chOff x="6061058" y="3327587"/>
            <a:chExt cx="4628571" cy="42009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1058" y="3327587"/>
              <a:ext cx="4628571" cy="420098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889696" y="3428079"/>
            <a:ext cx="10227038" cy="40000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선풍기 풍량 조절 : </a:t>
            </a:r>
            <a:r>
              <a:rPr lang="en-US" sz="3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약 - 중 - 강 - OFF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타이머 : 1h - 3h - 5h - OFF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3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LED 조절 : 1 step - 2step - 3 step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976386" y="480112"/>
            <a:ext cx="4868386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1. 기본 기능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617276" y="2641726"/>
          <a:ext cx="15051162" cy="5282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828"/>
                <a:gridCol w="4303473"/>
                <a:gridCol w="4779899"/>
                <a:gridCol w="410496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/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/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/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           ---------&gt;</a:t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as is</a:t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1-2-3-OFF</a:t>
                      </a:r>
                      <a:endParaRPr lang="en-US" sz="31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7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US" sz="67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선풍기 파워 OFF</a:t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to be</a:t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1 - 2 - 3 - 4 - 5 - 6 - 7 - OFF</a:t>
                      </a:r>
                      <a:endParaRPr lang="en-US" sz="31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FC5230"/>
                          </a:solidFill>
                        </a:rPr>
                        <a:t>작동하던 단계에서 풍량 낮춤
(파워 OFF 일 때는 8단계)</a:t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선풍기 파워 OFF</a:t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pSp>
        <p:nvGrpSpPr>
          <p:cNvPr id="1004" name="그룹 1004"/>
          <p:cNvGrpSpPr/>
          <p:nvPr/>
        </p:nvGrpSpPr>
        <p:grpSpPr>
          <a:xfrm>
            <a:off x="5193647" y="2840413"/>
            <a:ext cx="1002241" cy="1002241"/>
            <a:chOff x="5193647" y="2840413"/>
            <a:chExt cx="1002241" cy="10022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3647" y="2840413"/>
              <a:ext cx="1002241" cy="10022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8779" y="2840413"/>
            <a:ext cx="1002241" cy="1002241"/>
            <a:chOff x="10198779" y="2840413"/>
            <a:chExt cx="1002241" cy="10022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8779" y="2840413"/>
              <a:ext cx="1002241" cy="1002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0774" y="2840413"/>
            <a:ext cx="1002241" cy="1002241"/>
            <a:chOff x="9180774" y="2840413"/>
            <a:chExt cx="1002241" cy="10022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0774" y="2840413"/>
              <a:ext cx="1002241" cy="1002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5066" y="2840413"/>
            <a:ext cx="1002241" cy="1002241"/>
            <a:chOff x="13465066" y="2840413"/>
            <a:chExt cx="1002241" cy="10022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65066" y="2840413"/>
              <a:ext cx="1002241" cy="100224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65135" y="1413426"/>
            <a:ext cx="13986843" cy="106666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1) 선풍기 파워 조절 - 8단계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881805" y="480109"/>
            <a:ext cx="5081194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 기능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5880375" y="7887273"/>
            <a:ext cx="11608176" cy="16000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000" spc="-2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사용자 편의를 위하여 더욱 세분화된  풍량 조절 기능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4575" y="833008"/>
            <a:ext cx="6771379" cy="858160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65135" y="1413426"/>
            <a:ext cx="13986843" cy="106666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1) 선풍기 파워 조절 - 8단계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81805" y="480109"/>
            <a:ext cx="5081194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 기능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617276" y="2641726"/>
          <a:ext cx="15051162" cy="5282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828"/>
                <a:gridCol w="4303473"/>
                <a:gridCol w="4779899"/>
                <a:gridCol w="410496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/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/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/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           ---------&gt;</a:t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as is</a:t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7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US" sz="67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7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US" sz="67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7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US" sz="67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to be</a:t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FC5230"/>
                          </a:solidFill>
                        </a:rPr>
                        <a:t>좌우 회전 시작, 정지
( -90 &lt;---&gt; 90 )</a:t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300" dirty="0" smtClean="0" b="true" i="0">
                          <a:latin typeface="Times New Roman"/>
                          <a:cs typeface="Times New Roman"/>
                          <a:solidFill>
                            <a:srgbClr val="FC5230"/>
                          </a:solidFill>
                        </a:rPr>
                        <a:t>회전하던 위치에서 역회전</a:t>
                      </a:r>
                      <a:endParaRPr lang="en-US" sz="33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700" dirty="0" smtClean="0" b="true" i="0">
                          <a:latin typeface="Times New Roman"/>
                          <a:cs typeface="Times New Roman"/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US" sz="67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pSp>
        <p:nvGrpSpPr>
          <p:cNvPr id="1004" name="그룹 1004"/>
          <p:cNvGrpSpPr/>
          <p:nvPr/>
        </p:nvGrpSpPr>
        <p:grpSpPr>
          <a:xfrm>
            <a:off x="5193647" y="2840413"/>
            <a:ext cx="1002241" cy="1002241"/>
            <a:chOff x="5193647" y="2840413"/>
            <a:chExt cx="1002241" cy="10022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3647" y="2840413"/>
              <a:ext cx="1002241" cy="10022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8779" y="2840413"/>
            <a:ext cx="1002241" cy="1002241"/>
            <a:chOff x="10198779" y="2840413"/>
            <a:chExt cx="1002241" cy="10022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8779" y="2840413"/>
              <a:ext cx="1002241" cy="1002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0774" y="2840413"/>
            <a:ext cx="1002241" cy="1002241"/>
            <a:chOff x="9180774" y="2840413"/>
            <a:chExt cx="1002241" cy="10022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0774" y="2840413"/>
              <a:ext cx="1002241" cy="1002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5066" y="2840413"/>
            <a:ext cx="1002241" cy="1002241"/>
            <a:chOff x="13465066" y="2840413"/>
            <a:chExt cx="1002241" cy="10022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65066" y="2840413"/>
              <a:ext cx="1002241" cy="100224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65135" y="1413426"/>
            <a:ext cx="13986843" cy="106666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2) 좌우 회전 기능 - servo motor 이용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881805" y="480109"/>
            <a:ext cx="5081194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 기능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6576180" y="7820718"/>
            <a:ext cx="8162310" cy="1814286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000" spc="-2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방향 조절을 위하여 회전기능 추가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2800" spc="-1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팬 동작이 멈출경우 회전도 멈춤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15271" y="826469"/>
            <a:ext cx="7085696" cy="861372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65135" y="1413426"/>
            <a:ext cx="13986843" cy="106666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2) 좌우 회전 기능 - servo motor 이용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81805" y="480109"/>
            <a:ext cx="5081194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 기능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05969" y="3296154"/>
            <a:ext cx="2473776" cy="2473776"/>
            <a:chOff x="7905969" y="3296154"/>
            <a:chExt cx="2473776" cy="24737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5969" y="3296154"/>
              <a:ext cx="2473776" cy="247377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65135" y="1362637"/>
            <a:ext cx="8100000" cy="10666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3) 타이머 완료시 음악 출력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881805" y="480109"/>
            <a:ext cx="5081194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 기능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6044506" y="6921723"/>
            <a:ext cx="14580768" cy="8000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000" spc="-2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타이머 종료 시 부저를 통하여 음악 재생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44506" y="7677528"/>
            <a:ext cx="14580768" cy="800000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3000" spc="-200" kern="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♬ 언더테일 ost - 메갈로바니아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54784" y="5121429"/>
            <a:ext cx="8852488" cy="14286"/>
            <a:chOff x="-3654784" y="5121429"/>
            <a:chExt cx="8852488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3654784" y="5121429"/>
              <a:ext cx="8852488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24" y="9518337"/>
            <a:ext cx="17415544" cy="35714"/>
            <a:chOff x="-74124" y="9518337"/>
            <a:chExt cx="17415544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24" y="9518337"/>
              <a:ext cx="17415544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3849" y="702328"/>
            <a:ext cx="13051695" cy="35714"/>
            <a:chOff x="4363849" y="702328"/>
            <a:chExt cx="13051695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3849" y="702328"/>
              <a:ext cx="1305169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20351" y="3905969"/>
            <a:ext cx="2473776" cy="2473776"/>
            <a:chOff x="3520351" y="3905969"/>
            <a:chExt cx="2473776" cy="24737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0351" y="3905969"/>
              <a:ext cx="2473776" cy="24737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2823" y="848422"/>
            <a:ext cx="6954021" cy="855562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565135" y="1362637"/>
            <a:ext cx="8100000" cy="1066657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4000" b="1" spc="-400" kern="0" dirty="0" smtClean="0">
                <a:solidFill>
                  <a:srgbClr val="000000"/>
                </a:solidFill>
                <a:latin typeface="Gmarket Sans Light" pitchFamily="34" charset="0"/>
                <a:cs typeface="Gmarket Sans Light" pitchFamily="34" charset="0"/>
              </a:rPr>
              <a:t>3) 타이머 완료시 음악 출력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81805" y="480109"/>
            <a:ext cx="5081194" cy="1333314"/>
          </a:xfrm>
          <a:prstGeom prst="rect">
            <a:avLst/>
          </a:prstGeom>
          <a:noFill/>
        </p:spPr>
        <p:txBody>
          <a:bodyPr anchor="ctr" wrap="square" rtlCol="0">
            <a:spAutoFit/>
          </a:bodyPr>
          <a:lstStyle/>
          <a:p>
            <a:r>
              <a:rPr lang="en-US" sz="5000" spc="-200" kern="0" dirty="0" smtClean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2. 추가 기능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2024-05-16T10:54:39Z</dcterms:created>
  <dcterms:modified xsi:type="dcterms:W3CDTF">2024-05-16T10:54:39Z</dcterms:modified>
</cp:coreProperties>
</file>